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18"/>
  </p:notesMasterIdLst>
  <p:sldIdLst>
    <p:sldId id="256" r:id="rId5"/>
    <p:sldId id="257" r:id="rId6"/>
    <p:sldId id="258" r:id="rId7"/>
    <p:sldId id="26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9144000" cy="5143500" type="screen16x9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1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DD92D-DB2B-472D-B12F-3A777DCD8909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BEA9D-AD32-4041-823A-4A03801803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865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BEA9D-AD32-4041-823A-4A038018031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583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457200" y="1200240"/>
            <a:ext cx="822924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457200" y="2973240"/>
            <a:ext cx="822924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457200" y="1200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4674240" y="1200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457200" y="2973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/>
          </p:nvPr>
        </p:nvSpPr>
        <p:spPr>
          <a:xfrm>
            <a:off x="4674240" y="2973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457200" y="1200240"/>
            <a:ext cx="26496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3239640" y="1200240"/>
            <a:ext cx="26496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6022080" y="1200240"/>
            <a:ext cx="26496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457200" y="2973240"/>
            <a:ext cx="26496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/>
          </p:nvPr>
        </p:nvSpPr>
        <p:spPr>
          <a:xfrm>
            <a:off x="3239640" y="2973240"/>
            <a:ext cx="26496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/>
          </p:nvPr>
        </p:nvSpPr>
        <p:spPr>
          <a:xfrm>
            <a:off x="6022080" y="2973240"/>
            <a:ext cx="26496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E21CC76-960B-475B-8730-1314CFEEE0B8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457200" y="1200240"/>
            <a:ext cx="8229240" cy="339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FC9AAFC-31B6-4EE1-B758-C8582E5E7DF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457200" y="1200240"/>
            <a:ext cx="8229240" cy="339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29372AF-6276-46C4-A987-E3CBE94C104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457200" y="1200240"/>
            <a:ext cx="4015800" cy="339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4674240" y="1200240"/>
            <a:ext cx="4015800" cy="339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23E57BE-3EE1-4C4A-BE6F-D2621DE41FE4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22F3BD5-0C24-4F04-B590-FE66672FF8F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457200" y="205920"/>
            <a:ext cx="8229240" cy="397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C30361E-09B7-4BAB-A6B0-8C291981A42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457200" y="1200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4674240" y="1200240"/>
            <a:ext cx="4015800" cy="339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457200" y="2973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CC8C18B-49C0-4314-9723-2F703F9D54E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200" y="1200240"/>
            <a:ext cx="8229240" cy="339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457200" y="1200240"/>
            <a:ext cx="4015800" cy="339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4674240" y="1200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4674240" y="2973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70BD008-AA33-44A0-A832-6B67734FAA4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457200" y="1200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4674240" y="1200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457200" y="2973240"/>
            <a:ext cx="822924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5E94E80-14C2-49F8-9008-EC34C9D7501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457200" y="1200240"/>
            <a:ext cx="822924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457200" y="2973240"/>
            <a:ext cx="822924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19A35D2-E0DD-48B8-89D4-369739E02AA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457200" y="1200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4674240" y="1200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457200" y="2973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4674240" y="2973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4AEC644-8B05-40F5-95A2-EB92E239B070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457200" y="1200240"/>
            <a:ext cx="26496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3239640" y="1200240"/>
            <a:ext cx="26496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/>
          </p:nvPr>
        </p:nvSpPr>
        <p:spPr>
          <a:xfrm>
            <a:off x="6022080" y="1200240"/>
            <a:ext cx="26496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/>
          </p:nvPr>
        </p:nvSpPr>
        <p:spPr>
          <a:xfrm>
            <a:off x="457200" y="2973240"/>
            <a:ext cx="26496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/>
          </p:nvPr>
        </p:nvSpPr>
        <p:spPr>
          <a:xfrm>
            <a:off x="3239640" y="2973240"/>
            <a:ext cx="26496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/>
          </p:nvPr>
        </p:nvSpPr>
        <p:spPr>
          <a:xfrm>
            <a:off x="6022080" y="2973240"/>
            <a:ext cx="26496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10041A7-3E7C-40FC-BD73-AB6B42A5B51C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F2339D6-A28D-4E5D-BD21-362236C11D5C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subTitle"/>
          </p:nvPr>
        </p:nvSpPr>
        <p:spPr>
          <a:xfrm>
            <a:off x="457200" y="1200240"/>
            <a:ext cx="8229240" cy="339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5E7EF19-B0A2-4057-9CFA-D372122E603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457200" y="1200240"/>
            <a:ext cx="8229240" cy="339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5965E5AF-3BA4-40B2-A53A-BB2E6D6D8FA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457200" y="1200240"/>
            <a:ext cx="4015800" cy="339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/>
          </p:nvPr>
        </p:nvSpPr>
        <p:spPr>
          <a:xfrm>
            <a:off x="4674240" y="1200240"/>
            <a:ext cx="4015800" cy="339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16DFBC2-0808-487D-B1D8-BC77F4996DD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E1C3738E-F3F8-4FF7-8FD0-6DFCC3C7AD8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457200" y="1200240"/>
            <a:ext cx="8229240" cy="339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subTitle"/>
          </p:nvPr>
        </p:nvSpPr>
        <p:spPr>
          <a:xfrm>
            <a:off x="457200" y="205920"/>
            <a:ext cx="8229240" cy="397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178870A-8205-4173-9EC5-BBCBD19C06F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457200" y="1200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4674240" y="1200240"/>
            <a:ext cx="4015800" cy="339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/>
          </p:nvPr>
        </p:nvSpPr>
        <p:spPr>
          <a:xfrm>
            <a:off x="457200" y="2973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0EA4AEA-C7BF-4417-AEEB-9EEFDEA1A40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457200" y="1200240"/>
            <a:ext cx="4015800" cy="339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4674240" y="1200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/>
          </p:nvPr>
        </p:nvSpPr>
        <p:spPr>
          <a:xfrm>
            <a:off x="4674240" y="2973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298C8C1-FFD4-447B-BD75-EC084EA2497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457200" y="1200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4674240" y="1200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457200" y="2973240"/>
            <a:ext cx="822924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A241BCF-95F5-42F2-879D-90ABC325981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457200" y="1200240"/>
            <a:ext cx="822924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457200" y="2973240"/>
            <a:ext cx="822924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0EC56786-D00B-4857-B324-7D183523FF7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457200" y="1200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/>
          </p:nvPr>
        </p:nvSpPr>
        <p:spPr>
          <a:xfrm>
            <a:off x="4674240" y="1200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/>
          </p:nvPr>
        </p:nvSpPr>
        <p:spPr>
          <a:xfrm>
            <a:off x="457200" y="2973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/>
          </p:nvPr>
        </p:nvSpPr>
        <p:spPr>
          <a:xfrm>
            <a:off x="4674240" y="2973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5DCAB7B7-1B20-49CD-AB78-C4072099CF4D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457200" y="1200240"/>
            <a:ext cx="26496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/>
          </p:nvPr>
        </p:nvSpPr>
        <p:spPr>
          <a:xfrm>
            <a:off x="3239640" y="1200240"/>
            <a:ext cx="26496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/>
          </p:nvPr>
        </p:nvSpPr>
        <p:spPr>
          <a:xfrm>
            <a:off x="6022080" y="1200240"/>
            <a:ext cx="26496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/>
          </p:nvPr>
        </p:nvSpPr>
        <p:spPr>
          <a:xfrm>
            <a:off x="457200" y="2973240"/>
            <a:ext cx="26496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6"/>
          <p:cNvSpPr>
            <a:spLocks noGrp="1"/>
          </p:cNvSpPr>
          <p:nvPr>
            <p:ph/>
          </p:nvPr>
        </p:nvSpPr>
        <p:spPr>
          <a:xfrm>
            <a:off x="3239640" y="2973240"/>
            <a:ext cx="26496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7"/>
          <p:cNvSpPr>
            <a:spLocks noGrp="1"/>
          </p:cNvSpPr>
          <p:nvPr>
            <p:ph/>
          </p:nvPr>
        </p:nvSpPr>
        <p:spPr>
          <a:xfrm>
            <a:off x="6022080" y="2973240"/>
            <a:ext cx="26496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8F38D81-DD91-4DD4-B78E-47B48CFE5F28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23A1FC9C-ADBC-4CB3-B567-CD85E6A4B2D7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subTitle"/>
          </p:nvPr>
        </p:nvSpPr>
        <p:spPr>
          <a:xfrm>
            <a:off x="457200" y="1200240"/>
            <a:ext cx="8229240" cy="339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B1F5E03F-EC01-4832-B3F2-C4F5E2A2C57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457200" y="1200240"/>
            <a:ext cx="8229240" cy="339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12BB5673-95B1-421A-977D-970D45E37015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457200" y="1200240"/>
            <a:ext cx="4015800" cy="339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/>
          </p:nvPr>
        </p:nvSpPr>
        <p:spPr>
          <a:xfrm>
            <a:off x="4674240" y="1200240"/>
            <a:ext cx="4015800" cy="339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457200" y="1200240"/>
            <a:ext cx="4015800" cy="339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4674240" y="1200240"/>
            <a:ext cx="4015800" cy="339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4F5C994D-8100-4395-B89E-1E723C34340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0D667920-B094-4192-B9F5-70D941878DC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subTitle"/>
          </p:nvPr>
        </p:nvSpPr>
        <p:spPr>
          <a:xfrm>
            <a:off x="457200" y="205920"/>
            <a:ext cx="8229240" cy="397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439F3074-B25C-4AFC-9044-E3AA6CDDA89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457200" y="1200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4674240" y="1200240"/>
            <a:ext cx="4015800" cy="339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457200" y="2973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77D8F01F-470A-4767-87D5-6DB6861AE77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457200" y="1200240"/>
            <a:ext cx="4015800" cy="339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4674240" y="1200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/>
          </p:nvPr>
        </p:nvSpPr>
        <p:spPr>
          <a:xfrm>
            <a:off x="4674240" y="2973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107357AC-6C51-41DF-B801-678E53548AF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457200" y="1200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4674240" y="1200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/>
          </p:nvPr>
        </p:nvSpPr>
        <p:spPr>
          <a:xfrm>
            <a:off x="457200" y="2973240"/>
            <a:ext cx="822924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6F8A2090-C491-4FB5-97D0-468B91C09AD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457200" y="1200240"/>
            <a:ext cx="822924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457200" y="2973240"/>
            <a:ext cx="822924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137912E7-30F9-4CAE-8E6A-B05BA7CAFEC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457200" y="1200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4674240" y="1200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457200" y="2973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/>
          </p:nvPr>
        </p:nvSpPr>
        <p:spPr>
          <a:xfrm>
            <a:off x="4674240" y="2973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A3BD2BB7-13EA-4DF9-8250-AC08AB4A7CE7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/>
          </p:nvPr>
        </p:nvSpPr>
        <p:spPr>
          <a:xfrm>
            <a:off x="457200" y="1200240"/>
            <a:ext cx="26496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/>
          </p:nvPr>
        </p:nvSpPr>
        <p:spPr>
          <a:xfrm>
            <a:off x="3239640" y="1200240"/>
            <a:ext cx="26496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/>
          </p:nvPr>
        </p:nvSpPr>
        <p:spPr>
          <a:xfrm>
            <a:off x="6022080" y="1200240"/>
            <a:ext cx="26496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PlaceHolder 5"/>
          <p:cNvSpPr>
            <a:spLocks noGrp="1"/>
          </p:cNvSpPr>
          <p:nvPr>
            <p:ph/>
          </p:nvPr>
        </p:nvSpPr>
        <p:spPr>
          <a:xfrm>
            <a:off x="457200" y="2973240"/>
            <a:ext cx="26496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" name="PlaceHolder 6"/>
          <p:cNvSpPr>
            <a:spLocks noGrp="1"/>
          </p:cNvSpPr>
          <p:nvPr>
            <p:ph/>
          </p:nvPr>
        </p:nvSpPr>
        <p:spPr>
          <a:xfrm>
            <a:off x="3239640" y="2973240"/>
            <a:ext cx="26496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PlaceHolder 7"/>
          <p:cNvSpPr>
            <a:spLocks noGrp="1"/>
          </p:cNvSpPr>
          <p:nvPr>
            <p:ph/>
          </p:nvPr>
        </p:nvSpPr>
        <p:spPr>
          <a:xfrm>
            <a:off x="6022080" y="2973240"/>
            <a:ext cx="26496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93D7E026-89E4-46E4-A12D-456C31AB589B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457200" y="205920"/>
            <a:ext cx="8229240" cy="397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457200" y="1200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4674240" y="1200240"/>
            <a:ext cx="4015800" cy="339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/>
          </p:nvPr>
        </p:nvSpPr>
        <p:spPr>
          <a:xfrm>
            <a:off x="457200" y="2973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457200" y="1200240"/>
            <a:ext cx="4015800" cy="339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4674240" y="1200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4674240" y="2973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457200" y="1200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4674240" y="1200240"/>
            <a:ext cx="401580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457200" y="2973240"/>
            <a:ext cx="8229240" cy="161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>
            <a:alphaModFix amt="56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/>
          <p:nvPr/>
        </p:nvPicPr>
        <p:blipFill>
          <a:blip r:embed="rId1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691640" y="329400"/>
            <a:ext cx="5256360" cy="4293720"/>
          </a:xfrm>
          <a:prstGeom prst="rect">
            <a:avLst/>
          </a:prstGeom>
          <a:ln w="0">
            <a:noFill/>
          </a:ln>
        </p:spPr>
      </p:pic>
      <p:sp>
        <p:nvSpPr>
          <p:cNvPr id="5" name="Рамка 7"/>
          <p:cNvSpPr/>
          <p:nvPr/>
        </p:nvSpPr>
        <p:spPr>
          <a:xfrm>
            <a:off x="0" y="0"/>
            <a:ext cx="9143640" cy="5143320"/>
          </a:xfrm>
          <a:prstGeom prst="frame">
            <a:avLst>
              <a:gd name="adj1" fmla="val 4206"/>
            </a:avLst>
          </a:prstGeom>
          <a:blipFill rotWithShape="0">
            <a:blip r:embed="rId17"/>
            <a:srcRect/>
            <a:stretch/>
          </a:blipFill>
          <a:ln w="38100"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2040" cy="1102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>
            <a:alphaModFix amt="56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6"/>
          <p:cNvPicPr/>
          <p:nvPr/>
        </p:nvPicPr>
        <p:blipFill>
          <a:blip r:embed="rId15">
            <a:lum bright="70000" contrast="-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691640" y="329400"/>
            <a:ext cx="5256360" cy="4293720"/>
          </a:xfrm>
          <a:prstGeom prst="rect">
            <a:avLst/>
          </a:prstGeom>
          <a:ln w="0">
            <a:noFill/>
          </a:ln>
        </p:spPr>
      </p:pic>
      <p:sp>
        <p:nvSpPr>
          <p:cNvPr id="41" name="Рамка 7"/>
          <p:cNvSpPr/>
          <p:nvPr/>
        </p:nvSpPr>
        <p:spPr>
          <a:xfrm>
            <a:off x="0" y="0"/>
            <a:ext cx="9143640" cy="5143320"/>
          </a:xfrm>
          <a:prstGeom prst="frame">
            <a:avLst>
              <a:gd name="adj1" fmla="val 4206"/>
            </a:avLst>
          </a:prstGeom>
          <a:blipFill rotWithShape="0">
            <a:blip r:embed="rId16"/>
            <a:srcRect/>
            <a:stretch/>
          </a:blipFill>
          <a:ln w="38100"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dt" idx="1"/>
          </p:nvPr>
        </p:nvSpPr>
        <p:spPr>
          <a:xfrm>
            <a:off x="457200" y="4767120"/>
            <a:ext cx="2133360" cy="273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>
              <a:lnSpc>
                <a:spcPct val="100000"/>
              </a:lnSpc>
              <a:buNone/>
              <a:defRPr lang="ru-RU" sz="18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&lt;дата/время&gt;</a:t>
            </a:r>
            <a:endParaRPr lang="ru-RU" sz="1800" b="0" strike="noStrike" spc="-1">
              <a:latin typeface="Times New Roman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ftr" idx="2"/>
          </p:nvPr>
        </p:nvSpPr>
        <p:spPr>
          <a:xfrm>
            <a:off x="3124080" y="4767120"/>
            <a:ext cx="2895120" cy="273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sldNum" idx="3"/>
          </p:nvPr>
        </p:nvSpPr>
        <p:spPr>
          <a:xfrm>
            <a:off x="6553080" y="4767120"/>
            <a:ext cx="2133360" cy="273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>
              <a:lnSpc>
                <a:spcPct val="100000"/>
              </a:lnSpc>
              <a:buNone/>
              <a:defRPr lang="ru-RU" sz="18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9517F558-FD98-4DE9-9F85-23772BC8F682}" type="slidenum">
              <a:rPr lang="ru-RU" sz="1800" b="0" strike="noStrike" spc="-1">
                <a:solidFill>
                  <a:srgbClr val="000000"/>
                </a:solidFill>
                <a:latin typeface="Calibri"/>
              </a:rPr>
              <a:t>‹#›</a:t>
            </a:fld>
            <a:endParaRPr lang="ru-RU" sz="1800" b="0" strike="noStrike" spc="-1">
              <a:latin typeface="Times New Roman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>
            <a:alphaModFix amt="56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Рисунок 6"/>
          <p:cNvPicPr/>
          <p:nvPr/>
        </p:nvPicPr>
        <p:blipFill>
          <a:blip r:embed="rId15">
            <a:lum bright="70000" contrast="-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691640" y="329400"/>
            <a:ext cx="5256360" cy="4293720"/>
          </a:xfrm>
          <a:prstGeom prst="rect">
            <a:avLst/>
          </a:prstGeom>
          <a:ln w="0">
            <a:noFill/>
          </a:ln>
        </p:spPr>
      </p:pic>
      <p:sp>
        <p:nvSpPr>
          <p:cNvPr id="84" name="Рамка 7"/>
          <p:cNvSpPr/>
          <p:nvPr/>
        </p:nvSpPr>
        <p:spPr>
          <a:xfrm>
            <a:off x="0" y="0"/>
            <a:ext cx="9143640" cy="5143320"/>
          </a:xfrm>
          <a:prstGeom prst="frame">
            <a:avLst>
              <a:gd name="adj1" fmla="val 4206"/>
            </a:avLst>
          </a:prstGeom>
          <a:blipFill rotWithShape="0">
            <a:blip r:embed="rId16"/>
            <a:srcRect/>
            <a:stretch/>
          </a:blipFill>
          <a:ln w="38100"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5" name="PlaceHolder 1"/>
          <p:cNvSpPr>
            <a:spLocks noGrp="1"/>
          </p:cNvSpPr>
          <p:nvPr>
            <p:ph type="dt" idx="4"/>
          </p:nvPr>
        </p:nvSpPr>
        <p:spPr>
          <a:xfrm>
            <a:off x="457200" y="4767120"/>
            <a:ext cx="2133360" cy="273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>
              <a:lnSpc>
                <a:spcPct val="100000"/>
              </a:lnSpc>
              <a:buNone/>
              <a:defRPr lang="ru-RU" sz="18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&lt;дата/время&gt;</a:t>
            </a:r>
            <a:endParaRPr lang="ru-RU" sz="1800" b="0" strike="noStrike" spc="-1">
              <a:latin typeface="Times New Roman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ftr" idx="5"/>
          </p:nvPr>
        </p:nvSpPr>
        <p:spPr>
          <a:xfrm>
            <a:off x="3124080" y="4767120"/>
            <a:ext cx="2895120" cy="273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87" name="PlaceHolder 3"/>
          <p:cNvSpPr>
            <a:spLocks noGrp="1"/>
          </p:cNvSpPr>
          <p:nvPr>
            <p:ph type="sldNum" idx="6"/>
          </p:nvPr>
        </p:nvSpPr>
        <p:spPr>
          <a:xfrm>
            <a:off x="6553080" y="4767120"/>
            <a:ext cx="2133360" cy="273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>
              <a:lnSpc>
                <a:spcPct val="100000"/>
              </a:lnSpc>
              <a:buNone/>
              <a:defRPr lang="ru-RU" sz="18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7FC16AF1-A2EA-4AC0-B15B-8F448CE45B11}" type="slidenum">
              <a:rPr lang="ru-RU" sz="1800" b="0" strike="noStrike" spc="-1">
                <a:solidFill>
                  <a:srgbClr val="000000"/>
                </a:solidFill>
                <a:latin typeface="Calibri"/>
              </a:rPr>
              <a:t>‹#›</a:t>
            </a:fld>
            <a:endParaRPr lang="ru-RU" sz="1800" b="0" strike="noStrike" spc="-1">
              <a:latin typeface="Times New Roman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>
            <a:alphaModFix amt="56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Рисунок 6"/>
          <p:cNvPicPr/>
          <p:nvPr/>
        </p:nvPicPr>
        <p:blipFill>
          <a:blip r:embed="rId15">
            <a:lum bright="70000" contrast="-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691640" y="329400"/>
            <a:ext cx="5256360" cy="4293720"/>
          </a:xfrm>
          <a:prstGeom prst="rect">
            <a:avLst/>
          </a:prstGeom>
          <a:ln w="0">
            <a:noFill/>
          </a:ln>
        </p:spPr>
      </p:pic>
      <p:sp>
        <p:nvSpPr>
          <p:cNvPr id="127" name="Рамка 7"/>
          <p:cNvSpPr/>
          <p:nvPr/>
        </p:nvSpPr>
        <p:spPr>
          <a:xfrm>
            <a:off x="0" y="0"/>
            <a:ext cx="9143640" cy="5143320"/>
          </a:xfrm>
          <a:prstGeom prst="frame">
            <a:avLst>
              <a:gd name="adj1" fmla="val 4206"/>
            </a:avLst>
          </a:prstGeom>
          <a:blipFill rotWithShape="0">
            <a:blip r:embed="rId16"/>
            <a:srcRect/>
            <a:stretch/>
          </a:blipFill>
          <a:ln w="38100"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457200" y="1200240"/>
            <a:ext cx="8229240" cy="3394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743040" lvl="1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130" name="PlaceHolder 3"/>
          <p:cNvSpPr>
            <a:spLocks noGrp="1"/>
          </p:cNvSpPr>
          <p:nvPr>
            <p:ph type="dt" idx="7"/>
          </p:nvPr>
        </p:nvSpPr>
        <p:spPr>
          <a:xfrm>
            <a:off x="457200" y="4767120"/>
            <a:ext cx="2133360" cy="273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>
              <a:lnSpc>
                <a:spcPct val="100000"/>
              </a:lnSpc>
              <a:buNone/>
              <a:defRPr lang="ru-RU" sz="18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&lt;дата/время&gt;</a:t>
            </a:r>
            <a:endParaRPr lang="ru-RU" sz="1800" b="0" strike="noStrike" spc="-1">
              <a:latin typeface="Times New Roman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ftr" idx="8"/>
          </p:nvPr>
        </p:nvSpPr>
        <p:spPr>
          <a:xfrm>
            <a:off x="3124080" y="4767120"/>
            <a:ext cx="2895120" cy="273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32" name="PlaceHolder 5"/>
          <p:cNvSpPr>
            <a:spLocks noGrp="1"/>
          </p:cNvSpPr>
          <p:nvPr>
            <p:ph type="sldNum" idx="9"/>
          </p:nvPr>
        </p:nvSpPr>
        <p:spPr>
          <a:xfrm>
            <a:off x="6553080" y="4767120"/>
            <a:ext cx="2133360" cy="273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>
              <a:lnSpc>
                <a:spcPct val="100000"/>
              </a:lnSpc>
              <a:buNone/>
              <a:defRPr lang="ru-RU" sz="18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E7B7953C-7F6D-4755-8126-026433F34769}" type="slidenum">
              <a:rPr lang="ru-RU" sz="1800" b="0" strike="noStrike" spc="-1">
                <a:solidFill>
                  <a:srgbClr val="000000"/>
                </a:solidFill>
                <a:latin typeface="Calibri"/>
              </a:rPr>
              <a:t>‹#›</a:t>
            </a:fld>
            <a:endParaRPr lang="ru-RU" sz="18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2977855" y="1260000"/>
            <a:ext cx="6264360" cy="863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000" b="1" strike="noStrike" spc="-1" dirty="0">
                <a:solidFill>
                  <a:srgbClr val="000000"/>
                </a:solidFill>
                <a:latin typeface="Arial"/>
              </a:rPr>
              <a:t> Учитель начальных классов </a:t>
            </a:r>
            <a:r>
              <a:rPr sz="4000" dirty="0"/>
              <a:t/>
            </a:r>
            <a:br>
              <a:rPr sz="4000" dirty="0"/>
            </a:br>
            <a:r>
              <a:rPr lang="ru-RU" sz="4000" b="1" strike="noStrike" spc="-1" dirty="0">
                <a:solidFill>
                  <a:srgbClr val="000000"/>
                </a:solidFill>
                <a:latin typeface="Arial"/>
              </a:rPr>
              <a:t>МАОУ СОШ № 5 г. Ишима </a:t>
            </a:r>
            <a:r>
              <a:rPr sz="4000" dirty="0"/>
              <a:t/>
            </a:r>
            <a:br>
              <a:rPr sz="4000" dirty="0"/>
            </a:br>
            <a:r>
              <a:rPr lang="ru-RU" sz="4000" b="1" strike="noStrike" spc="-1" dirty="0" err="1">
                <a:solidFill>
                  <a:srgbClr val="000000"/>
                </a:solidFill>
                <a:latin typeface="Arial"/>
              </a:rPr>
              <a:t>Подгорбунских</a:t>
            </a:r>
            <a:r>
              <a:rPr lang="ru-RU" sz="4000" b="1" strike="noStrike" spc="-1" dirty="0">
                <a:solidFill>
                  <a:srgbClr val="000000"/>
                </a:solidFill>
                <a:latin typeface="Arial"/>
              </a:rPr>
              <a:t> Наталья Александровна</a:t>
            </a:r>
            <a:endParaRPr lang="ru-RU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0" name="Рисунок 5">
            <a:hlinkClick r:id="" action="ppaction://hlinkshowjump?jump=nextslide"/>
          </p:cNvPr>
          <p:cNvPicPr/>
          <p:nvPr/>
        </p:nvPicPr>
        <p:blipFill>
          <a:blip r:embed="rId3"/>
          <a:stretch/>
        </p:blipFill>
        <p:spPr>
          <a:xfrm>
            <a:off x="7236360" y="3123720"/>
            <a:ext cx="1604880" cy="1678680"/>
          </a:xfrm>
          <a:prstGeom prst="rect">
            <a:avLst/>
          </a:prstGeom>
          <a:ln w="0"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19853" b="17627"/>
          <a:stretch/>
        </p:blipFill>
        <p:spPr>
          <a:xfrm>
            <a:off x="399770" y="795130"/>
            <a:ext cx="2623768" cy="3551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Рисунок 215"/>
          <p:cNvPicPr/>
          <p:nvPr/>
        </p:nvPicPr>
        <p:blipFill>
          <a:blip r:embed="rId2"/>
          <a:stretch/>
        </p:blipFill>
        <p:spPr>
          <a:xfrm>
            <a:off x="288360" y="347040"/>
            <a:ext cx="1871640" cy="2712960"/>
          </a:xfrm>
          <a:prstGeom prst="rect">
            <a:avLst/>
          </a:prstGeom>
          <a:ln w="0">
            <a:noFill/>
          </a:ln>
        </p:spPr>
      </p:pic>
      <p:pic>
        <p:nvPicPr>
          <p:cNvPr id="217" name="Рисунок 216"/>
          <p:cNvPicPr/>
          <p:nvPr/>
        </p:nvPicPr>
        <p:blipFill>
          <a:blip r:embed="rId3"/>
          <a:stretch/>
        </p:blipFill>
        <p:spPr>
          <a:xfrm>
            <a:off x="2340000" y="360000"/>
            <a:ext cx="1762200" cy="270000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200" y="360000"/>
            <a:ext cx="1890000" cy="27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931959" y="780241"/>
            <a:ext cx="2705776" cy="1865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6559" t="18730" r="4602" b="23000"/>
          <a:stretch/>
        </p:blipFill>
        <p:spPr>
          <a:xfrm>
            <a:off x="732175" y="2734354"/>
            <a:ext cx="1453925" cy="20662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3119" t="17592" r="4722" b="20181"/>
          <a:stretch/>
        </p:blipFill>
        <p:spPr>
          <a:xfrm>
            <a:off x="2476992" y="2734354"/>
            <a:ext cx="1547848" cy="22644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l="4413" t="17607" r="2111" b="20554"/>
          <a:stretch/>
        </p:blipFill>
        <p:spPr>
          <a:xfrm>
            <a:off x="4239192" y="2734353"/>
            <a:ext cx="1538153" cy="22046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/>
          <a:srcRect t="32955" b="36378"/>
          <a:stretch/>
        </p:blipFill>
        <p:spPr>
          <a:xfrm>
            <a:off x="6172200" y="3240982"/>
            <a:ext cx="2283180" cy="1517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xtBox 221"/>
          <p:cNvSpPr txBox="1"/>
          <p:nvPr/>
        </p:nvSpPr>
        <p:spPr>
          <a:xfrm>
            <a:off x="540000" y="180000"/>
            <a:ext cx="8280000" cy="1620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5400" b="1" strike="noStrike" spc="-1" dirty="0" smtClean="0">
                <a:latin typeface="Arial"/>
              </a:rPr>
              <a:t>Внеурочная занятость</a:t>
            </a:r>
            <a:endParaRPr lang="ru-RU" sz="5400" b="0" strike="noStrike" spc="-1" dirty="0">
              <a:latin typeface="Arial"/>
            </a:endParaRPr>
          </a:p>
        </p:txBody>
      </p:sp>
      <p:pic>
        <p:nvPicPr>
          <p:cNvPr id="223" name="Рисунок 222"/>
          <p:cNvPicPr/>
          <p:nvPr/>
        </p:nvPicPr>
        <p:blipFill>
          <a:blip r:embed="rId2"/>
          <a:stretch/>
        </p:blipFill>
        <p:spPr>
          <a:xfrm>
            <a:off x="360000" y="1080000"/>
            <a:ext cx="2146320" cy="1609560"/>
          </a:xfrm>
          <a:prstGeom prst="rect">
            <a:avLst/>
          </a:prstGeom>
          <a:ln w="0">
            <a:noFill/>
          </a:ln>
        </p:spPr>
      </p:pic>
      <p:pic>
        <p:nvPicPr>
          <p:cNvPr id="224" name="Рисунок 223"/>
          <p:cNvPicPr/>
          <p:nvPr/>
        </p:nvPicPr>
        <p:blipFill>
          <a:blip r:embed="rId3"/>
          <a:stretch/>
        </p:blipFill>
        <p:spPr>
          <a:xfrm>
            <a:off x="2653920" y="1080000"/>
            <a:ext cx="2160000" cy="1620000"/>
          </a:xfrm>
          <a:prstGeom prst="rect">
            <a:avLst/>
          </a:prstGeom>
          <a:ln w="0">
            <a:noFill/>
          </a:ln>
        </p:spPr>
      </p:pic>
      <p:pic>
        <p:nvPicPr>
          <p:cNvPr id="227" name="Рисунок 226"/>
          <p:cNvPicPr/>
          <p:nvPr/>
        </p:nvPicPr>
        <p:blipFill>
          <a:blip r:embed="rId4"/>
          <a:stretch/>
        </p:blipFill>
        <p:spPr>
          <a:xfrm>
            <a:off x="3060000" y="2880000"/>
            <a:ext cx="1906200" cy="1429560"/>
          </a:xfrm>
          <a:prstGeom prst="rect">
            <a:avLst/>
          </a:prstGeom>
          <a:ln w="0">
            <a:noFill/>
          </a:ln>
        </p:spPr>
      </p:pic>
      <p:pic>
        <p:nvPicPr>
          <p:cNvPr id="228" name="Рисунок 227"/>
          <p:cNvPicPr/>
          <p:nvPr/>
        </p:nvPicPr>
        <p:blipFill>
          <a:blip r:embed="rId5"/>
          <a:stretch/>
        </p:blipFill>
        <p:spPr>
          <a:xfrm>
            <a:off x="5040000" y="2675520"/>
            <a:ext cx="1952640" cy="1464480"/>
          </a:xfrm>
          <a:prstGeom prst="rect">
            <a:avLst/>
          </a:prstGeom>
          <a:ln w="0">
            <a:noFill/>
          </a:ln>
        </p:spPr>
      </p:pic>
      <p:pic>
        <p:nvPicPr>
          <p:cNvPr id="229" name="Рисунок 228"/>
          <p:cNvPicPr/>
          <p:nvPr/>
        </p:nvPicPr>
        <p:blipFill>
          <a:blip r:embed="rId6"/>
          <a:stretch/>
        </p:blipFill>
        <p:spPr>
          <a:xfrm>
            <a:off x="7068240" y="3060000"/>
            <a:ext cx="2075760" cy="132516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t="32983" b="7762"/>
          <a:stretch/>
        </p:blipFill>
        <p:spPr>
          <a:xfrm>
            <a:off x="4968547" y="1150928"/>
            <a:ext cx="3896900" cy="12988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/>
          <a:srcRect t="13534"/>
          <a:stretch/>
        </p:blipFill>
        <p:spPr>
          <a:xfrm>
            <a:off x="297305" y="2961409"/>
            <a:ext cx="2589348" cy="12607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Box 229"/>
          <p:cNvSpPr txBox="1"/>
          <p:nvPr/>
        </p:nvSpPr>
        <p:spPr>
          <a:xfrm>
            <a:off x="226080" y="360000"/>
            <a:ext cx="8917920" cy="1215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4000" b="0" strike="noStrike" spc="-1">
                <a:solidFill>
                  <a:srgbClr val="000000"/>
                </a:solidFill>
                <a:latin typeface="Times New Roman"/>
              </a:rPr>
              <a:t>Мой сайт в социальной сети работников образования </a:t>
            </a:r>
            <a:r>
              <a:rPr lang="en-US" sz="4000" b="1" i="1" strike="noStrike" spc="-1">
                <a:solidFill>
                  <a:srgbClr val="000000"/>
                </a:solidFill>
                <a:latin typeface="Times New Roman"/>
              </a:rPr>
              <a:t>infourok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231" name="Рисунок 230"/>
          <p:cNvPicPr/>
          <p:nvPr/>
        </p:nvPicPr>
        <p:blipFill>
          <a:blip r:embed="rId2"/>
          <a:stretch/>
        </p:blipFill>
        <p:spPr>
          <a:xfrm>
            <a:off x="5760000" y="1156680"/>
            <a:ext cx="1980720" cy="2803320"/>
          </a:xfrm>
          <a:prstGeom prst="rect">
            <a:avLst/>
          </a:prstGeom>
          <a:ln w="0">
            <a:noFill/>
          </a:ln>
        </p:spPr>
      </p:pic>
      <p:sp>
        <p:nvSpPr>
          <p:cNvPr id="232" name="TextBox 231"/>
          <p:cNvSpPr txBox="1"/>
          <p:nvPr/>
        </p:nvSpPr>
        <p:spPr>
          <a:xfrm>
            <a:off x="540000" y="4320000"/>
            <a:ext cx="6505200" cy="346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1800" b="0" strike="noStrike" spc="-1">
                <a:latin typeface="Arial"/>
              </a:rPr>
              <a:t>https://infourok.ru/user/podgorbunskih-natalya-aleksandrovna1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Содержимое 3"/>
          <p:cNvSpPr txBox="1"/>
          <p:nvPr/>
        </p:nvSpPr>
        <p:spPr>
          <a:xfrm>
            <a:off x="540000" y="874440"/>
            <a:ext cx="8229240" cy="4525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/>
          <a:p>
            <a:pPr marL="343080" indent="-343080" algn="ctr">
              <a:lnSpc>
                <a:spcPct val="100000"/>
              </a:lnSpc>
              <a:spcBef>
                <a:spcPts val="1599"/>
              </a:spcBef>
              <a:tabLst>
                <a:tab pos="0" algn="l"/>
              </a:tabLst>
            </a:pPr>
            <a:r>
              <a:rPr lang="ru-RU" sz="8000" b="0" strike="noStrike" spc="-1">
                <a:solidFill>
                  <a:srgbClr val="000000"/>
                </a:solidFill>
                <a:latin typeface="Monotype Corsiva"/>
              </a:rPr>
              <a:t>Спасибо за внимание!</a:t>
            </a:r>
            <a:endParaRPr lang="ru-RU" sz="8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Box 171"/>
          <p:cNvSpPr txBox="1"/>
          <p:nvPr/>
        </p:nvSpPr>
        <p:spPr>
          <a:xfrm>
            <a:off x="1304133" y="148827"/>
            <a:ext cx="6695640" cy="709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4000" b="0" strike="noStrike" spc="-1" dirty="0">
                <a:solidFill>
                  <a:srgbClr val="000000"/>
                </a:solidFill>
                <a:latin typeface="Times New Roman"/>
              </a:rPr>
              <a:t>Общие сведения об учителе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173" name="Содержимое 1"/>
          <p:cNvSpPr txBox="1"/>
          <p:nvPr/>
        </p:nvSpPr>
        <p:spPr>
          <a:xfrm>
            <a:off x="1044360" y="422345"/>
            <a:ext cx="7066800" cy="5328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endParaRPr lang="ru-RU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Образование: высшее</a:t>
            </a: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</a:rPr>
              <a:t>    Челябинский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государственный педагогический 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</a:rPr>
              <a:t>  университет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, 2008г.</a:t>
            </a: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     специальность: педагог-психолог</a:t>
            </a: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</a:rPr>
              <a:t>    </a:t>
            </a:r>
            <a:r>
              <a:rPr lang="ru-RU" sz="2400" b="0" strike="noStrike" spc="-1" dirty="0" err="1" smtClean="0">
                <a:solidFill>
                  <a:srgbClr val="000000"/>
                </a:solidFill>
                <a:latin typeface="Times New Roman"/>
              </a:rPr>
              <a:t>Мишкинское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педагогическое училище, 2003г. специальность: учитель начальных классов</a:t>
            </a: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Высшая квалификационная категория</a:t>
            </a: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</a:rPr>
              <a:t>     Дата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аттестации: 2020год</a:t>
            </a: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Стаж работы: 21год</a:t>
            </a: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</a:rPr>
              <a:t>     </a:t>
            </a: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endParaRPr lang="ru-RU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endParaRPr lang="ru-RU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endParaRPr lang="ru-RU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endParaRPr lang="ru-RU" sz="1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endParaRPr lang="ru-RU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Box 173"/>
          <p:cNvSpPr txBox="1"/>
          <p:nvPr/>
        </p:nvSpPr>
        <p:spPr>
          <a:xfrm>
            <a:off x="1440000" y="246960"/>
            <a:ext cx="6052680" cy="653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4000" b="0" strike="noStrike" spc="-1">
                <a:solidFill>
                  <a:srgbClr val="000000"/>
                </a:solidFill>
                <a:latin typeface="Times New Roman"/>
              </a:rPr>
              <a:t>Моё педагогическое кредо: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434520" y="900000"/>
            <a:ext cx="8326440" cy="1664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2800" b="0" i="1" strike="noStrike" spc="-1">
                <a:solidFill>
                  <a:srgbClr val="000000"/>
                </a:solidFill>
                <a:latin typeface="Times New Roman"/>
              </a:rPr>
              <a:t>Чтобы учить других, нужно учиться самому,</a:t>
            </a:r>
            <a:endParaRPr lang="ru-RU" sz="2800" b="0" strike="noStrike" spc="-1">
              <a:latin typeface="Arial"/>
            </a:endParaRPr>
          </a:p>
          <a:p>
            <a:r>
              <a:rPr lang="ru-RU" sz="2800" b="0" i="1" strike="noStrike" spc="-1">
                <a:solidFill>
                  <a:srgbClr val="000000"/>
                </a:solidFill>
                <a:latin typeface="Times New Roman"/>
              </a:rPr>
              <a:t>Чтобы воспитывать других, нужно начинать с себя,</a:t>
            </a:r>
            <a:endParaRPr lang="ru-RU" sz="2800" b="0" strike="noStrike" spc="-1">
              <a:latin typeface="Arial"/>
            </a:endParaRPr>
          </a:p>
          <a:p>
            <a:r>
              <a:rPr lang="ru-RU" sz="2800" b="0" i="1" strike="noStrike" spc="-1">
                <a:solidFill>
                  <a:srgbClr val="000000"/>
                </a:solidFill>
                <a:latin typeface="Times New Roman"/>
              </a:rPr>
              <a:t>Чтобы развивать других, нужно самому постоянно развиваться!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33351" b="6296"/>
          <a:stretch/>
        </p:blipFill>
        <p:spPr>
          <a:xfrm>
            <a:off x="3096490" y="2703717"/>
            <a:ext cx="4907972" cy="2221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9600" y="-92073"/>
            <a:ext cx="7905750" cy="132556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mtClean="0"/>
              <a:t>УМК «Школа России»</a:t>
            </a:r>
            <a:endParaRPr lang="ru-RU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54" y="866488"/>
            <a:ext cx="6599380" cy="400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9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/>
          </p:nvPr>
        </p:nvSpPr>
        <p:spPr>
          <a:xfrm>
            <a:off x="323640" y="987480"/>
            <a:ext cx="8496720" cy="3888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343080" indent="0">
              <a:lnSpc>
                <a:spcPct val="115000"/>
              </a:lnSpc>
              <a:spcBef>
                <a:spcPts val="281"/>
              </a:spcBef>
              <a:spcAft>
                <a:spcPts val="1001"/>
              </a:spcAft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  <a:endParaRPr lang="ru-RU" sz="1400" b="0" strike="noStrike" spc="-1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7000"/>
              </a:lnSpc>
              <a:spcBef>
                <a:spcPts val="281"/>
              </a:spcBef>
              <a:spcAft>
                <a:spcPts val="799"/>
              </a:spcAft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ru-RU" sz="11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endParaRPr lang="ru-RU" sz="11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0" algn="ctr">
              <a:lnSpc>
                <a:spcPct val="100000"/>
              </a:lnSpc>
              <a:buNone/>
              <a:tabLst>
                <a:tab pos="0" algn="l"/>
              </a:tabLst>
            </a:pPr>
            <a:endParaRPr lang="ru-RU" sz="1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0" algn="ctr">
              <a:lnSpc>
                <a:spcPct val="100000"/>
              </a:lnSpc>
              <a:buNone/>
              <a:tabLst>
                <a:tab pos="0" algn="l"/>
              </a:tabLst>
            </a:pPr>
            <a:endParaRPr lang="ru-RU" sz="1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0" algn="ctr">
              <a:lnSpc>
                <a:spcPct val="100000"/>
              </a:lnSpc>
              <a:buNone/>
              <a:tabLst>
                <a:tab pos="0" algn="l"/>
              </a:tabLst>
            </a:pPr>
            <a:endParaRPr lang="ru-RU" sz="1200" b="0" strike="noStrike" spc="-1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15000"/>
              </a:lnSpc>
              <a:spcBef>
                <a:spcPts val="261"/>
              </a:spcBef>
              <a:spcAft>
                <a:spcPts val="1001"/>
              </a:spcAft>
              <a:buNone/>
              <a:tabLst>
                <a:tab pos="0" algn="l"/>
              </a:tabLst>
            </a:pPr>
            <a:endParaRPr lang="ru-RU" sz="1300" b="0" strike="noStrike" spc="-1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15000"/>
              </a:lnSpc>
              <a:spcBef>
                <a:spcPts val="241"/>
              </a:spcBef>
              <a:spcAft>
                <a:spcPts val="1001"/>
              </a:spcAft>
              <a:buNone/>
              <a:tabLst>
                <a:tab pos="0" algn="l"/>
              </a:tabLst>
            </a:pPr>
            <a:endParaRPr lang="ru-RU" sz="1200" b="0" strike="noStrike" spc="-1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15000"/>
              </a:lnSpc>
              <a:spcBef>
                <a:spcPts val="241"/>
              </a:spcBef>
              <a:spcAft>
                <a:spcPts val="1001"/>
              </a:spcAft>
              <a:buNone/>
              <a:tabLst>
                <a:tab pos="0" algn="l"/>
              </a:tabLst>
            </a:pPr>
            <a:endParaRPr lang="ru-RU" sz="1200" b="0" strike="noStrike" spc="-1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spcBef>
                <a:spcPts val="241"/>
              </a:spcBef>
              <a:buNone/>
              <a:tabLst>
                <a:tab pos="0" algn="l"/>
              </a:tabLst>
            </a:pPr>
            <a:endParaRPr lang="ru-RU" sz="1200" b="0" strike="noStrike" spc="-1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spcBef>
                <a:spcPts val="241"/>
              </a:spcBef>
              <a:buNone/>
              <a:tabLst>
                <a:tab pos="0" algn="l"/>
              </a:tabLst>
            </a:pPr>
            <a:endParaRPr lang="ru-RU" sz="1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0" algn="ctr">
              <a:lnSpc>
                <a:spcPct val="100000"/>
              </a:lnSpc>
              <a:buNone/>
              <a:tabLst>
                <a:tab pos="0" algn="l"/>
              </a:tabLst>
            </a:pPr>
            <a:endParaRPr lang="ru-RU" sz="1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0" algn="ctr">
              <a:lnSpc>
                <a:spcPct val="100000"/>
              </a:lnSpc>
              <a:buNone/>
              <a:tabLst>
                <a:tab pos="0" algn="l"/>
              </a:tabLst>
            </a:pPr>
            <a:endParaRPr lang="ru-RU" sz="1200" b="0" strike="noStrike" spc="-1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spcBef>
                <a:spcPts val="241"/>
              </a:spcBef>
              <a:buNone/>
              <a:tabLst>
                <a:tab pos="0" algn="l"/>
              </a:tabLst>
            </a:pPr>
            <a:endParaRPr lang="ru-RU" sz="1200" b="0" strike="noStrike" spc="-1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spcBef>
                <a:spcPts val="241"/>
              </a:spcBef>
              <a:buNone/>
              <a:tabLst>
                <a:tab pos="0" algn="l"/>
              </a:tabLst>
            </a:pPr>
            <a:endParaRPr lang="ru-RU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" name="Овал 3"/>
          <p:cNvSpPr/>
          <p:nvPr/>
        </p:nvSpPr>
        <p:spPr>
          <a:xfrm>
            <a:off x="2934000" y="2191319"/>
            <a:ext cx="3635640" cy="1888936"/>
          </a:xfrm>
          <a:prstGeom prst="ellipse">
            <a:avLst/>
          </a:prstGeom>
          <a:gradFill rotWithShape="0">
            <a:gsLst>
              <a:gs pos="0">
                <a:srgbClr val="C5C5E9"/>
              </a:gs>
              <a:gs pos="100000">
                <a:srgbClr val="E8E8F6"/>
              </a:gs>
            </a:gsLst>
            <a:lin ang="16200000"/>
          </a:gradFill>
          <a:ln>
            <a:solidFill>
              <a:srgbClr val="2A2A88"/>
            </a:solidFill>
            <a:round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</a:rPr>
              <a:t>РАБОТА ПО САМООБРАЗОВАНИЮ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179" name="Прямоугольная выноска 9"/>
          <p:cNvSpPr/>
          <p:nvPr/>
        </p:nvSpPr>
        <p:spPr>
          <a:xfrm>
            <a:off x="396000" y="365400"/>
            <a:ext cx="2340000" cy="1403640"/>
          </a:xfrm>
          <a:prstGeom prst="wedgeRectCallout">
            <a:avLst>
              <a:gd name="adj1" fmla="val 31008"/>
              <a:gd name="adj2" fmla="val 69059"/>
            </a:avLst>
          </a:prstGeom>
          <a:solidFill>
            <a:srgbClr val="FFFFFF"/>
          </a:solidFill>
          <a:ln>
            <a:solidFill>
              <a:srgbClr val="2D2D8A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7030A0"/>
                </a:solidFill>
                <a:latin typeface="Times New Roman"/>
              </a:rPr>
              <a:t>Прохождение курсов повышения квалификации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180" name="Прямоугольная выноска 4"/>
          <p:cNvSpPr/>
          <p:nvPr/>
        </p:nvSpPr>
        <p:spPr>
          <a:xfrm>
            <a:off x="3510540" y="404861"/>
            <a:ext cx="2267640" cy="1414440"/>
          </a:xfrm>
          <a:prstGeom prst="wedgeRectCallout">
            <a:avLst>
              <a:gd name="adj1" fmla="val -38643"/>
              <a:gd name="adj2" fmla="val 76278"/>
            </a:avLst>
          </a:prstGeom>
          <a:solidFill>
            <a:srgbClr val="FFFFFF"/>
          </a:solidFill>
          <a:ln>
            <a:solidFill>
              <a:srgbClr val="2D2D8A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7030A0"/>
                </a:solidFill>
                <a:latin typeface="Times New Roman"/>
              </a:rPr>
              <a:t>Использование ресурсов интернета, книг, методических пособий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181" name="Прямоугольная выноска 8"/>
          <p:cNvSpPr/>
          <p:nvPr/>
        </p:nvSpPr>
        <p:spPr>
          <a:xfrm>
            <a:off x="198000" y="2195672"/>
            <a:ext cx="2736000" cy="1439640"/>
          </a:xfrm>
          <a:prstGeom prst="wedgeRectCallout">
            <a:avLst>
              <a:gd name="adj1" fmla="val 59134"/>
              <a:gd name="adj2" fmla="val 85863"/>
            </a:avLst>
          </a:prstGeom>
          <a:solidFill>
            <a:srgbClr val="FFFFFF"/>
          </a:solidFill>
          <a:ln>
            <a:solidFill>
              <a:srgbClr val="2D2D8A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7030A0"/>
                </a:solidFill>
                <a:latin typeface="Times New Roman"/>
              </a:rPr>
              <a:t>Участие в семинарах, панорамах открытых уроков, круглых столах…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82" name="Прямоугольная выноска 5"/>
          <p:cNvSpPr/>
          <p:nvPr/>
        </p:nvSpPr>
        <p:spPr>
          <a:xfrm>
            <a:off x="6132191" y="987480"/>
            <a:ext cx="2592000" cy="1329120"/>
          </a:xfrm>
          <a:prstGeom prst="wedgeRectCallout">
            <a:avLst>
              <a:gd name="adj1" fmla="val -54504"/>
              <a:gd name="adj2" fmla="val 79476"/>
            </a:avLst>
          </a:prstGeom>
          <a:solidFill>
            <a:srgbClr val="FFFFFF"/>
          </a:solidFill>
          <a:ln>
            <a:solidFill>
              <a:srgbClr val="2D2D8A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7030A0"/>
                </a:solidFill>
                <a:latin typeface="Times New Roman"/>
              </a:rPr>
              <a:t>Посещение уроков коллег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83" name="Прямоугольная выноска 6"/>
          <p:cNvSpPr/>
          <p:nvPr/>
        </p:nvSpPr>
        <p:spPr>
          <a:xfrm>
            <a:off x="5923702" y="3663466"/>
            <a:ext cx="3220298" cy="1063031"/>
          </a:xfrm>
          <a:prstGeom prst="wedgeRectCallout">
            <a:avLst>
              <a:gd name="adj1" fmla="val -59313"/>
              <a:gd name="adj2" fmla="val -123112"/>
            </a:avLst>
          </a:prstGeom>
          <a:solidFill>
            <a:srgbClr val="FFFFFF"/>
          </a:solidFill>
          <a:ln>
            <a:solidFill>
              <a:srgbClr val="2D2D8A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7030A0"/>
                </a:solidFill>
                <a:latin typeface="Times New Roman"/>
              </a:rPr>
              <a:t>Подготовка учащихся к детским конкурсам, работа над проектами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Box 183"/>
          <p:cNvSpPr txBox="1"/>
          <p:nvPr/>
        </p:nvSpPr>
        <p:spPr>
          <a:xfrm>
            <a:off x="165960" y="180000"/>
            <a:ext cx="8654040" cy="709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4400" b="0" strike="noStrike" spc="-1">
                <a:solidFill>
                  <a:srgbClr val="000000"/>
                </a:solidFill>
                <a:latin typeface="Times New Roman"/>
              </a:rPr>
              <a:t>Система повышения квалификации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239760" y="1260000"/>
            <a:ext cx="8580240" cy="3045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21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2022 г., ГАОУ ТО ДПО «ТОГИРРО» -  «Реализация требований обновленных ФГОС начального общего образования в работе учителя»;</a:t>
            </a:r>
            <a:endParaRPr lang="ru-RU" sz="2100" b="0" strike="noStrike" spc="-1">
              <a:latin typeface="Arial"/>
            </a:endParaRPr>
          </a:p>
          <a:p>
            <a:endParaRPr lang="ru-RU" sz="2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1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2022 г., ГАОУ ТО ДПО «ТОГИРРО» -  «Особенности реализации адаптированных основных образовательных программ для обучающихся с ОВЗ»</a:t>
            </a:r>
            <a:endParaRPr lang="ru-RU" sz="2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1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2020 г. АНО ДПО «ТрансСафети» - «Профилактика буллинга в подростковой среде»; «Профилактика аутоагрессивного поведения несовершеннолетних»</a:t>
            </a:r>
            <a:endParaRPr lang="ru-RU" sz="21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Box 185"/>
          <p:cNvSpPr txBox="1"/>
          <p:nvPr/>
        </p:nvSpPr>
        <p:spPr>
          <a:xfrm>
            <a:off x="809640" y="180000"/>
            <a:ext cx="7290360" cy="653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4000" b="0" strike="noStrike" spc="-1">
                <a:solidFill>
                  <a:srgbClr val="000000"/>
                </a:solidFill>
                <a:latin typeface="Times New Roman"/>
              </a:rPr>
              <a:t>Моя профессиональная  позиция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182880" y="721440"/>
            <a:ext cx="8637120" cy="143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 Стараюсь в своей работе научить детей быть любознательными, не бояться ошибаться, уметь самостоятельно находить ответы на свои вопросы , быть ответственными за свои поступки, полученные знания применять в жизни.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89" name="Рисунок 188"/>
          <p:cNvPicPr/>
          <p:nvPr/>
        </p:nvPicPr>
        <p:blipFill>
          <a:blip r:embed="rId2"/>
          <a:stretch/>
        </p:blipFill>
        <p:spPr>
          <a:xfrm>
            <a:off x="3395864" y="2352240"/>
            <a:ext cx="1620000" cy="255636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26930"/>
          <a:stretch/>
        </p:blipFill>
        <p:spPr>
          <a:xfrm>
            <a:off x="5765698" y="2352240"/>
            <a:ext cx="1615889" cy="25563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843" t="5674" r="-1843" b="8829"/>
          <a:stretch/>
        </p:blipFill>
        <p:spPr>
          <a:xfrm>
            <a:off x="955963" y="2336361"/>
            <a:ext cx="1607809" cy="25722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Овал 1"/>
          <p:cNvSpPr/>
          <p:nvPr/>
        </p:nvSpPr>
        <p:spPr>
          <a:xfrm>
            <a:off x="3240000" y="1440000"/>
            <a:ext cx="2880000" cy="1980000"/>
          </a:xfrm>
          <a:prstGeom prst="ellipse">
            <a:avLst/>
          </a:prstGeom>
          <a:gradFill rotWithShape="0">
            <a:gsLst>
              <a:gs pos="0">
                <a:srgbClr val="C5C5E9"/>
              </a:gs>
              <a:gs pos="100000">
                <a:srgbClr val="E8E8F6"/>
              </a:gs>
            </a:gsLst>
            <a:lin ang="16200000"/>
          </a:gradFill>
          <a:ln>
            <a:solidFill>
              <a:srgbClr val="2A2A88"/>
            </a:solidFill>
            <a:round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Педагогические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технологии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92" name="Прямоугольная выноска 1"/>
          <p:cNvSpPr/>
          <p:nvPr/>
        </p:nvSpPr>
        <p:spPr>
          <a:xfrm>
            <a:off x="1661891" y="342360"/>
            <a:ext cx="1980000" cy="1080000"/>
          </a:xfrm>
          <a:prstGeom prst="wedgeRectCallout">
            <a:avLst>
              <a:gd name="adj1" fmla="val 31008"/>
              <a:gd name="adj2" fmla="val 69059"/>
            </a:avLst>
          </a:prstGeom>
          <a:solidFill>
            <a:srgbClr val="FFFFFF"/>
          </a:solidFill>
          <a:ln>
            <a:solidFill>
              <a:srgbClr val="2D2D8A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7030A0"/>
                </a:solidFill>
                <a:latin typeface="Times New Roman"/>
              </a:rPr>
              <a:t>Технология педагогических мастерских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93" name="Прямоугольная выноска 2"/>
          <p:cNvSpPr/>
          <p:nvPr/>
        </p:nvSpPr>
        <p:spPr>
          <a:xfrm>
            <a:off x="576000" y="1692360"/>
            <a:ext cx="1764000" cy="827640"/>
          </a:xfrm>
          <a:prstGeom prst="wedgeRectCallout">
            <a:avLst>
              <a:gd name="adj1" fmla="val 59134"/>
              <a:gd name="adj2" fmla="val 85863"/>
            </a:avLst>
          </a:prstGeom>
          <a:solidFill>
            <a:srgbClr val="FFFFFF"/>
          </a:solidFill>
          <a:ln>
            <a:solidFill>
              <a:srgbClr val="2D2D8A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7030A0"/>
                </a:solidFill>
                <a:latin typeface="Times New Roman"/>
              </a:rPr>
              <a:t>Игровая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</p:txBody>
      </p:sp>
      <p:sp>
        <p:nvSpPr>
          <p:cNvPr id="194" name="Прямоугольная выноска 7"/>
          <p:cNvSpPr/>
          <p:nvPr/>
        </p:nvSpPr>
        <p:spPr>
          <a:xfrm>
            <a:off x="1116000" y="3060000"/>
            <a:ext cx="1944000" cy="900000"/>
          </a:xfrm>
          <a:prstGeom prst="wedgeRectCallout">
            <a:avLst>
              <a:gd name="adj1" fmla="val 52047"/>
              <a:gd name="adj2" fmla="val -74446"/>
            </a:avLst>
          </a:prstGeom>
          <a:solidFill>
            <a:srgbClr val="FFFFFF"/>
          </a:solidFill>
          <a:ln>
            <a:solidFill>
              <a:srgbClr val="2D2D8A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7030A0"/>
                </a:solidFill>
                <a:latin typeface="Times New Roman"/>
              </a:rPr>
              <a:t>ИКТ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95" name="Прямоугольная выноска 3"/>
          <p:cNvSpPr/>
          <p:nvPr/>
        </p:nvSpPr>
        <p:spPr>
          <a:xfrm>
            <a:off x="5760000" y="360000"/>
            <a:ext cx="2160000" cy="1296000"/>
          </a:xfrm>
          <a:prstGeom prst="wedgeRectCallout">
            <a:avLst>
              <a:gd name="adj1" fmla="val -38643"/>
              <a:gd name="adj2" fmla="val 76278"/>
            </a:avLst>
          </a:prstGeom>
          <a:solidFill>
            <a:srgbClr val="FFFFFF"/>
          </a:solidFill>
          <a:ln>
            <a:solidFill>
              <a:srgbClr val="2D2D8A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7030A0"/>
                </a:solidFill>
                <a:latin typeface="Times New Roman"/>
              </a:rPr>
              <a:t>Проблемное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7030A0"/>
                </a:solidFill>
                <a:latin typeface="Times New Roman"/>
              </a:rPr>
              <a:t> обучение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96" name="Прямоугольная выноска 10"/>
          <p:cNvSpPr/>
          <p:nvPr/>
        </p:nvSpPr>
        <p:spPr>
          <a:xfrm>
            <a:off x="6480000" y="1980000"/>
            <a:ext cx="2325600" cy="1080000"/>
          </a:xfrm>
          <a:prstGeom prst="wedgeRectCallout">
            <a:avLst>
              <a:gd name="adj1" fmla="val -54504"/>
              <a:gd name="adj2" fmla="val 79476"/>
            </a:avLst>
          </a:prstGeom>
          <a:solidFill>
            <a:srgbClr val="FFFFFF"/>
          </a:solidFill>
          <a:ln>
            <a:solidFill>
              <a:srgbClr val="2D2D8A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7030A0"/>
                </a:solidFill>
                <a:latin typeface="Times New Roman"/>
              </a:rPr>
              <a:t>Критическое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7030A0"/>
                </a:solidFill>
                <a:latin typeface="Times New Roman"/>
              </a:rPr>
              <a:t>мышление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97" name="Прямоугольная выноска 11"/>
          <p:cNvSpPr/>
          <p:nvPr/>
        </p:nvSpPr>
        <p:spPr>
          <a:xfrm>
            <a:off x="5940000" y="3780000"/>
            <a:ext cx="2124720" cy="1046160"/>
          </a:xfrm>
          <a:prstGeom prst="wedgeRectCallout">
            <a:avLst>
              <a:gd name="adj1" fmla="val -52978"/>
              <a:gd name="adj2" fmla="val -92284"/>
            </a:avLst>
          </a:prstGeom>
          <a:solidFill>
            <a:srgbClr val="FFFFFF"/>
          </a:solidFill>
          <a:ln>
            <a:solidFill>
              <a:srgbClr val="2D2D8A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7030A0"/>
                </a:solidFill>
                <a:latin typeface="Times New Roman"/>
              </a:rPr>
              <a:t>Проектная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</p:txBody>
      </p:sp>
      <p:sp>
        <p:nvSpPr>
          <p:cNvPr id="198" name="Прямоугольная выноска 12"/>
          <p:cNvSpPr/>
          <p:nvPr/>
        </p:nvSpPr>
        <p:spPr>
          <a:xfrm>
            <a:off x="2930236" y="3856320"/>
            <a:ext cx="2649764" cy="1003680"/>
          </a:xfrm>
          <a:prstGeom prst="wedgeRectCallout">
            <a:avLst>
              <a:gd name="adj1" fmla="val 30697"/>
              <a:gd name="adj2" fmla="val -88285"/>
            </a:avLst>
          </a:prstGeom>
          <a:solidFill>
            <a:srgbClr val="FFFFFF"/>
          </a:solidFill>
          <a:ln>
            <a:solidFill>
              <a:srgbClr val="2D2D8A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7030A0"/>
                </a:solidFill>
                <a:latin typeface="Times New Roman"/>
              </a:rPr>
              <a:t>Здоровьесберегающая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Box 198"/>
          <p:cNvSpPr txBox="1"/>
          <p:nvPr/>
        </p:nvSpPr>
        <p:spPr>
          <a:xfrm>
            <a:off x="3729289" y="117900"/>
            <a:ext cx="4320000" cy="484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Наши достижения</a:t>
            </a:r>
            <a:endParaRPr lang="ru-RU" sz="2800" b="0" strike="noStrike" spc="-1" dirty="0">
              <a:latin typeface="Arial"/>
            </a:endParaRPr>
          </a:p>
        </p:txBody>
      </p:sp>
      <p:pic>
        <p:nvPicPr>
          <p:cNvPr id="200" name="Рисунок 199"/>
          <p:cNvPicPr/>
          <p:nvPr/>
        </p:nvPicPr>
        <p:blipFill>
          <a:blip r:embed="rId2"/>
          <a:stretch/>
        </p:blipFill>
        <p:spPr>
          <a:xfrm>
            <a:off x="360000" y="360000"/>
            <a:ext cx="1755000" cy="2340000"/>
          </a:xfrm>
          <a:prstGeom prst="rect">
            <a:avLst/>
          </a:prstGeom>
          <a:ln w="0">
            <a:noFill/>
          </a:ln>
        </p:spPr>
      </p:pic>
      <p:pic>
        <p:nvPicPr>
          <p:cNvPr id="201" name="Рисунок 200"/>
          <p:cNvPicPr/>
          <p:nvPr/>
        </p:nvPicPr>
        <p:blipFill>
          <a:blip r:embed="rId3"/>
          <a:stretch/>
        </p:blipFill>
        <p:spPr>
          <a:xfrm>
            <a:off x="2249509" y="720000"/>
            <a:ext cx="1080000" cy="1658880"/>
          </a:xfrm>
          <a:prstGeom prst="rect">
            <a:avLst/>
          </a:prstGeom>
          <a:ln w="0">
            <a:noFill/>
          </a:ln>
        </p:spPr>
      </p:pic>
      <p:pic>
        <p:nvPicPr>
          <p:cNvPr id="202" name="Рисунок 201"/>
          <p:cNvPicPr/>
          <p:nvPr/>
        </p:nvPicPr>
        <p:blipFill>
          <a:blip r:embed="rId4"/>
          <a:stretch/>
        </p:blipFill>
        <p:spPr>
          <a:xfrm>
            <a:off x="3390071" y="720720"/>
            <a:ext cx="1160640" cy="1658160"/>
          </a:xfrm>
          <a:prstGeom prst="rect">
            <a:avLst/>
          </a:prstGeom>
          <a:ln w="0">
            <a:noFill/>
          </a:ln>
        </p:spPr>
      </p:pic>
      <p:pic>
        <p:nvPicPr>
          <p:cNvPr id="203" name="Рисунок 202"/>
          <p:cNvPicPr/>
          <p:nvPr/>
        </p:nvPicPr>
        <p:blipFill>
          <a:blip r:embed="rId5"/>
          <a:stretch/>
        </p:blipFill>
        <p:spPr>
          <a:xfrm>
            <a:off x="4675680" y="720000"/>
            <a:ext cx="1088640" cy="1572480"/>
          </a:xfrm>
          <a:prstGeom prst="rect">
            <a:avLst/>
          </a:prstGeom>
          <a:ln w="0">
            <a:noFill/>
          </a:ln>
        </p:spPr>
      </p:pic>
      <p:pic>
        <p:nvPicPr>
          <p:cNvPr id="204" name="Рисунок 203"/>
          <p:cNvPicPr/>
          <p:nvPr/>
        </p:nvPicPr>
        <p:blipFill>
          <a:blip r:embed="rId6"/>
          <a:stretch/>
        </p:blipFill>
        <p:spPr>
          <a:xfrm>
            <a:off x="5889289" y="762840"/>
            <a:ext cx="1133640" cy="1616040"/>
          </a:xfrm>
          <a:prstGeom prst="rect">
            <a:avLst/>
          </a:prstGeom>
          <a:ln w="0">
            <a:noFill/>
          </a:ln>
        </p:spPr>
      </p:pic>
      <p:pic>
        <p:nvPicPr>
          <p:cNvPr id="205" name="Рисунок 204"/>
          <p:cNvPicPr/>
          <p:nvPr/>
        </p:nvPicPr>
        <p:blipFill>
          <a:blip r:embed="rId7"/>
          <a:stretch/>
        </p:blipFill>
        <p:spPr>
          <a:xfrm>
            <a:off x="7110491" y="758880"/>
            <a:ext cx="1113120" cy="1620000"/>
          </a:xfrm>
          <a:prstGeom prst="rect">
            <a:avLst/>
          </a:prstGeom>
          <a:ln w="0">
            <a:noFill/>
          </a:ln>
        </p:spPr>
      </p:pic>
      <p:pic>
        <p:nvPicPr>
          <p:cNvPr id="206" name="Рисунок 205"/>
          <p:cNvPicPr/>
          <p:nvPr/>
        </p:nvPicPr>
        <p:blipFill>
          <a:blip r:embed="rId8"/>
          <a:stretch/>
        </p:blipFill>
        <p:spPr>
          <a:xfrm>
            <a:off x="3609318" y="2115185"/>
            <a:ext cx="1166155" cy="1718591"/>
          </a:xfrm>
          <a:prstGeom prst="rect">
            <a:avLst/>
          </a:prstGeom>
          <a:ln w="0"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/>
          <a:srcRect t="31176" b="34199"/>
          <a:stretch/>
        </p:blipFill>
        <p:spPr>
          <a:xfrm>
            <a:off x="271459" y="2777383"/>
            <a:ext cx="1525002" cy="11440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/>
          <a:srcRect t="31072" b="33999"/>
          <a:stretch/>
        </p:blipFill>
        <p:spPr>
          <a:xfrm>
            <a:off x="479169" y="3302461"/>
            <a:ext cx="1635831" cy="12380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1"/>
          <a:srcRect t="31242" b="33667"/>
          <a:stretch/>
        </p:blipFill>
        <p:spPr>
          <a:xfrm>
            <a:off x="831273" y="3899369"/>
            <a:ext cx="1635636" cy="12435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2"/>
          <a:srcRect l="8041" t="18117" r="5451" b="23636"/>
          <a:stretch/>
        </p:blipFill>
        <p:spPr>
          <a:xfrm>
            <a:off x="2275874" y="2077207"/>
            <a:ext cx="1231884" cy="17971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3"/>
          <a:srcRect l="4648" t="17948" r="5514" b="19914"/>
          <a:stretch/>
        </p:blipFill>
        <p:spPr>
          <a:xfrm>
            <a:off x="4900442" y="2109334"/>
            <a:ext cx="1174173" cy="17596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/>
          <a:srcRect l="2158" t="17805" r="1831" b="20074"/>
          <a:stretch/>
        </p:blipFill>
        <p:spPr>
          <a:xfrm>
            <a:off x="6193610" y="2077207"/>
            <a:ext cx="1186390" cy="16631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5"/>
          <a:srcRect l="4108" t="17462" r="3349" b="19798"/>
          <a:stretch/>
        </p:blipFill>
        <p:spPr>
          <a:xfrm>
            <a:off x="7597249" y="2054789"/>
            <a:ext cx="1128922" cy="16583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96382" y="3185214"/>
            <a:ext cx="1318984" cy="18742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92834" y="3185213"/>
            <a:ext cx="1304928" cy="18742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8"/>
          <a:srcRect t="17213" b="20242"/>
          <a:stretch/>
        </p:blipFill>
        <p:spPr>
          <a:xfrm>
            <a:off x="6147643" y="3330651"/>
            <a:ext cx="1168392" cy="15833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9"/>
          <a:srcRect l="5870" t="17241" r="11408" b="20869"/>
          <a:stretch/>
        </p:blipFill>
        <p:spPr>
          <a:xfrm>
            <a:off x="7628251" y="3283141"/>
            <a:ext cx="1120514" cy="1678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1074</TotalTime>
  <Words>263</Words>
  <Application>Microsoft Office PowerPoint</Application>
  <PresentationFormat>Экран (16:9)</PresentationFormat>
  <Paragraphs>65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13</vt:i4>
      </vt:variant>
    </vt:vector>
  </HeadingPairs>
  <TitlesOfParts>
    <vt:vector size="24" baseType="lpstr">
      <vt:lpstr>Arial</vt:lpstr>
      <vt:lpstr>Calibri</vt:lpstr>
      <vt:lpstr>DejaVu Sans</vt:lpstr>
      <vt:lpstr>Monotype Corsiva</vt:lpstr>
      <vt:lpstr>Symbol</vt:lpstr>
      <vt:lpstr>Times New Roman</vt:lpstr>
      <vt:lpstr>Wingdings</vt:lpstr>
      <vt:lpstr>Тема Office</vt:lpstr>
      <vt:lpstr>Тема Office</vt:lpstr>
      <vt:lpstr>Тема Office</vt:lpstr>
      <vt:lpstr>Тема Office</vt:lpstr>
      <vt:lpstr> Учитель начальных классов  МАОУ СОШ № 5 г. Ишима  Подгорбунских Наталья Александровна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Мой шаблон школа</dc:title>
  <dc:subject>Шаблоны</dc:subject>
  <dc:creator>Бейгул Ольга Куприяновна г. Антрацит</dc:creator>
  <dc:description/>
  <cp:lastModifiedBy>Зарубина ТИ</cp:lastModifiedBy>
  <cp:revision>149</cp:revision>
  <dcterms:created xsi:type="dcterms:W3CDTF">2018-06-11T20:55:53Z</dcterms:created>
  <dcterms:modified xsi:type="dcterms:W3CDTF">2024-09-05T08:24:31Z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Экран (16:9)</vt:lpwstr>
  </property>
  <property fmtid="{D5CDD505-2E9C-101B-9397-08002B2CF9AE}" pid="3" name="Slides">
    <vt:i4>4</vt:i4>
  </property>
</Properties>
</file>