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24D92F-EA61-4C03-B2AC-43B07EC5E58B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F44DFF-50D4-4795-B60A-0ADEC2A2A1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068960"/>
            <a:ext cx="5436096" cy="244760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Музей боевой и трудовой </a:t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славы МАОУ СОШ №5 г Ишима</a:t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«Порохом пропахли строки…»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(письмо с фронта)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Сергей\AppData\Local\Microsoft\Windows\Temporary Internet Files\Low\Content.IE5\NI25HJ9T\gorEatJWUmI[1].jpg"/>
          <p:cNvPicPr>
            <a:picLocks noGrp="1"/>
          </p:cNvPicPr>
          <p:nvPr>
            <p:ph type="pic" idx="4294967295"/>
          </p:nvPr>
        </p:nvPicPr>
        <p:blipFill>
          <a:blip r:embed="rId3"/>
          <a:srcRect t="6135" b="6135"/>
          <a:stretch>
            <a:fillRect/>
          </a:stretch>
        </p:blipFill>
        <p:spPr bwMode="auto">
          <a:xfrm rot="20712382">
            <a:off x="1000100" y="500042"/>
            <a:ext cx="3105179" cy="19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84350"/>
              </p:ext>
            </p:extLst>
          </p:nvPr>
        </p:nvGraphicFramePr>
        <p:xfrm>
          <a:off x="5574149" y="2492896"/>
          <a:ext cx="3423130" cy="406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6197452" imgH="66674730" progId="AcroExch.Document.11">
                  <p:embed/>
                </p:oleObj>
              </mc:Choice>
              <mc:Fallback>
                <p:oleObj name="Acrobat Document" r:id="rId4" imgW="56197452" imgH="6667473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4149" y="2492896"/>
                        <a:ext cx="3423130" cy="406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AppData\Local\Microsoft\Windows\Temporary Internet Files\Low\Content.IE5\NI25HJ9T\gorEatJWUmI[1].jpg"/>
          <p:cNvPicPr>
            <a:picLocks/>
          </p:cNvPicPr>
          <p:nvPr/>
        </p:nvPicPr>
        <p:blipFill>
          <a:blip r:embed="rId3"/>
          <a:srcRect t="6135" b="6135"/>
          <a:stretch>
            <a:fillRect/>
          </a:stretch>
        </p:blipFill>
        <p:spPr bwMode="auto">
          <a:xfrm>
            <a:off x="7500926" y="5902338"/>
            <a:ext cx="1643074" cy="9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«Воинские захоронения Великой отечественной войны Старорусский район Новгородской области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9423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Уходят годы, все дальше 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война…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память о ней будет всегда с нами и будет передана новым поколениям.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Фронтовые письма, кажется и сегодня пропахли порохом и дымом… Само время определило их судьбы быть исторической ценностью.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миллиардов писем было написано в годы войны, и нам нужно сохранить память о Великом Подвиге войны.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прикосновение к истории -  это связь времен, ориентир нам, подрастающим, на завтрашний день.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351977"/>
            <a:ext cx="2038379" cy="152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09407"/>
            <a:ext cx="1619251" cy="11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M_34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04" y="4553104"/>
            <a:ext cx="1808363" cy="13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 (№1) фронтового  письма от 01.08.1942 года о гибели солдата Григорьева В.П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старшим политруком, командиром минной батареи Тихомировым</a:t>
            </a:r>
            <a:b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изображение_viber_2022-10-31_13-50-04-6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9288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12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Поиски захоронения - Сайт 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архива социально-политической истории Тюменской области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2776"/>
            <a:ext cx="813690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12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 №3 Данные из архива ГАСПИТО на лейтенанта Григорьева Валерия Петровича</a:t>
            </a:r>
            <a:endParaRPr lang="ru-RU" sz="1600" dirty="0"/>
          </a:p>
        </p:txBody>
      </p:sp>
      <p:pic>
        <p:nvPicPr>
          <p:cNvPr id="4" name="Объект 3" descr="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56792"/>
            <a:ext cx="792088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16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Григорьев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24060" cy="449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AppData\Local\Microsoft\Windows\Temporary Internet Files\Low\Content.IE5\NI25HJ9T\gorEatJWUmI[1].jpg"/>
          <p:cNvPicPr>
            <a:picLocks/>
          </p:cNvPicPr>
          <p:nvPr/>
        </p:nvPicPr>
        <p:blipFill>
          <a:blip r:embed="rId3"/>
          <a:srcRect t="6135" b="6135"/>
          <a:stretch>
            <a:fillRect/>
          </a:stretch>
        </p:blipFill>
        <p:spPr bwMode="auto">
          <a:xfrm>
            <a:off x="7500958" y="6045214"/>
            <a:ext cx="1390667" cy="8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 №4 Данные из архива ГАСПИТО на Григорьева В.П., призванного на фронт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Ишимским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РВК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68427" cy="43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AppData\Local\Microsoft\Windows\Temporary Internet Files\Low\Content.IE5\NI25HJ9T\gorEatJWUmI[1].jpg"/>
          <p:cNvPicPr>
            <a:picLocks/>
          </p:cNvPicPr>
          <p:nvPr/>
        </p:nvPicPr>
        <p:blipFill>
          <a:blip r:embed="rId3"/>
          <a:srcRect t="6135" b="6135"/>
          <a:stretch>
            <a:fillRect/>
          </a:stretch>
        </p:blipFill>
        <p:spPr bwMode="auto">
          <a:xfrm>
            <a:off x="7286644" y="5929330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«Памятники и мемориалы Ленинградской области»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Григорьев захоронение\кудрово 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AppData\Local\Microsoft\Windows\Temporary Internet Files\Low\Content.IE5\NI25HJ9T\gorEatJWUmI[1].jpg"/>
          <p:cNvPicPr>
            <a:picLocks/>
          </p:cNvPicPr>
          <p:nvPr/>
        </p:nvPicPr>
        <p:blipFill>
          <a:blip r:embed="rId3"/>
          <a:srcRect t="6135" b="6135"/>
          <a:stretch>
            <a:fillRect/>
          </a:stretch>
        </p:blipFill>
        <p:spPr bwMode="auto">
          <a:xfrm>
            <a:off x="7643802" y="5830900"/>
            <a:ext cx="1500198" cy="10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деревне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Кудрово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Григорьев захоронение\кудрово фото памятник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929485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AppData\Local\Microsoft\Windows\Temporary Internet Files\Low\Content.IE5\NI25HJ9T\gorEatJWUmI[1].jpg"/>
          <p:cNvPicPr>
            <a:picLocks/>
          </p:cNvPicPr>
          <p:nvPr/>
        </p:nvPicPr>
        <p:blipFill>
          <a:blip r:embed="rId3"/>
          <a:srcRect t="6135" b="6135"/>
          <a:stretch>
            <a:fillRect/>
          </a:stretch>
        </p:blipFill>
        <p:spPr bwMode="auto">
          <a:xfrm>
            <a:off x="7286612" y="5973776"/>
            <a:ext cx="1857388" cy="88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на Памятнике в деревне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кудрово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Ленинградской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Григорьев захоронение\кудров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7"/>
            <a:ext cx="6858048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Сергей\AppData\Local\Microsoft\Windows\Temporary Internet Files\Low\Content.IE5\NI25HJ9T\gorEatJWUmI[1].jpg"/>
          <p:cNvPicPr>
            <a:picLocks/>
          </p:cNvPicPr>
          <p:nvPr/>
        </p:nvPicPr>
        <p:blipFill>
          <a:blip r:embed="rId3"/>
          <a:srcRect t="6135" b="6135"/>
          <a:stretch>
            <a:fillRect/>
          </a:stretch>
        </p:blipFill>
        <p:spPr bwMode="auto">
          <a:xfrm>
            <a:off x="7500926" y="5902338"/>
            <a:ext cx="1643074" cy="9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Шефство над памятником воинам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172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Acrobat Document</vt:lpstr>
      <vt:lpstr>Музей боевой и трудовой  славы МАОУ СОШ №5 г Ишима  «Порохом пропахли строки…»  (письмо с фронта)</vt:lpstr>
      <vt:lpstr>Фото (№1) фронтового  письма от 01.08.1942 года о гибели солдата Григорьева В.П., подписанное старшим политруком, командиром минной батареи Тихомировым </vt:lpstr>
      <vt:lpstr> Фото №2 Поиски захоронения - Сайт  Государственного архива социально-политической истории Тюменской области </vt:lpstr>
      <vt:lpstr>Фото №3 Данные из архива ГАСПИТО на лейтенанта Григорьева Валерия Петровича</vt:lpstr>
      <vt:lpstr>Фото №4 Данные из архива ГАСПИТО на Григорьева В.П., призванного на фронт Ишимским  РВК</vt:lpstr>
      <vt:lpstr>Сайт «Памятники и мемориалы Ленинградской области»</vt:lpstr>
      <vt:lpstr>Памятник в деревне Кудрово</vt:lpstr>
      <vt:lpstr>Надпись на Памятнике в деревне кудрово Ленинградской области</vt:lpstr>
      <vt:lpstr>Шефство над памятником воинам</vt:lpstr>
      <vt:lpstr>Сайт «Воинские захоронения Великой отечественной войны Старорусский район Новгородской области</vt:lpstr>
      <vt:lpstr>Уходят годы, все дальше от нас та война…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боевой и трудовой славы</dc:title>
  <dc:creator>светлана</dc:creator>
  <cp:lastModifiedBy>Пользователь</cp:lastModifiedBy>
  <cp:revision>12</cp:revision>
  <dcterms:created xsi:type="dcterms:W3CDTF">2022-01-06T14:32:24Z</dcterms:created>
  <dcterms:modified xsi:type="dcterms:W3CDTF">2022-11-03T07:20:16Z</dcterms:modified>
</cp:coreProperties>
</file>