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7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5596" y="836712"/>
            <a:ext cx="727280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u="none" strike="noStrike" kern="1200" normalizeH="0" baseline="0" noProof="0" dirty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61048"/>
            <a:ext cx="4176464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5"/>
            <a:ext cx="44291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Лущик 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Олеся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Игоревна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учитель начальных классов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УМК «Начальная школа ХХ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века»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Олеся\Desktop\фото для презент обо мне\IMG_20220912_175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285752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Спасибо</a:t>
            </a: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за </a:t>
            </a:r>
            <a:b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Gabriola" pitchFamily="82" charset="0"/>
              </a:rPr>
              <a:t>            внимание!</a:t>
            </a:r>
            <a:endParaRPr lang="ru-RU" sz="80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0166" y="357187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Образование-высшее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ФГБОУ ВПО «Тюменский государственный университет» (г.Ишим) – 2015 г</a:t>
            </a:r>
            <a:endParaRPr lang="ru-RU" sz="27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Бакалавр по направлению подготовки     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ПЕДАГОГОЧЕСКОЕ       ОБРАЗОВАНИЕ 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Профиль </a:t>
            </a: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Начальное образование</a:t>
            </a:r>
          </a:p>
          <a:p>
            <a:pPr marL="0" indent="0" algn="ctr">
              <a:buNone/>
            </a:pPr>
            <a:endParaRPr lang="ru-RU" sz="2800" b="1" u="sng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Стаж работы - 6 лет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716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45213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Учебно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– методический комплект (УМК)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для 1-4 классов «Начальная школа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XXI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века»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издательство «ВЕНТАНА - ГРАФ»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10" descr="3 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752"/>
            <a:ext cx="2143140" cy="259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 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857364"/>
            <a:ext cx="1867558" cy="24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3 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2124825" cy="274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3 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85992"/>
            <a:ext cx="2265361" cy="29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3 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785926"/>
            <a:ext cx="2170272" cy="28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88145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УМК «Начальная школа 21 век»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altLang="ru-RU" sz="3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Учебно-методический комплект (УМК) «Начальная школа XXI века» разработан коллективом авторов Центра начального образования Института содержания и методов обучения Российской академии образования под руководством члена-корреспондента РАО, доктора педагогических наук, профессора, автора интегрированного курса «Окружающий мир» Натальи Федоровны Виноградовой. УМК "Начальной школы ХХ</a:t>
            </a:r>
            <a:r>
              <a:rPr lang="en-US" altLang="ru-RU" sz="3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altLang="ru-RU" sz="3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века" реализует в образовательном процессе право ребенка на свою индивидуальность. Все средства обучения содержат материал, который позволяет учителю учесть индивидуальный темп и успешность обучения каждого ребенка, а также уровень его общего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Повышение квалификации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ГАОУ ТО ДПО «ТОГИРРО»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«Актуальные проблемы ФГОС в условиях вариативности содержания начального общего образования», 70 часов, 06.05.16 – 27.05.16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гг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ГАОУ ТО ДПО «ТОГИРРО» «Методология и технология реализации ФГОС обучающихся с ОВЗ в условиях общеобразовательной и специальной (коррекционной) школы», 16 часов, 15.03.17-16.03.18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гг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Повышение квалификации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ГАОУ ТО ДПО «ТОГИРРО»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«Реализация курса ОРКСЭ»,16 часов, Ишим, май 2017г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«Центр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онлайн-обучения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Нетология-групп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», «Современные образовательные информационные технологии в работе учителя» (72 часа), Москва, 2016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Дополнительная профессиональная программа повышения квалификации «Реализация  требований обновленных ФГОС НОО в работе учителя», 2022 г.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Используемые в работе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педагогические технологии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Технологии личностно-ориентированного обучения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технология развивающего обучения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проектная деятельность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технология проблемного обучения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ИКТ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технологии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групповая деятельность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игровые технологии и др.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7249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Интересные моменты из школьной жизни…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C:\Users\Олеся\Desktop\фото для презент обо мне\IMG_20211229_164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517375" cy="2500330"/>
          </a:xfrm>
          <a:prstGeom prst="rect">
            <a:avLst/>
          </a:prstGeom>
          <a:noFill/>
        </p:spPr>
      </p:pic>
      <p:pic>
        <p:nvPicPr>
          <p:cNvPr id="2051" name="Picture 3" descr="C:\Users\Олеся\Desktop\фото для презент обо мне\IMG_20220504_16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3786214" cy="2500330"/>
          </a:xfrm>
          <a:prstGeom prst="rect">
            <a:avLst/>
          </a:prstGeom>
          <a:noFill/>
        </p:spPr>
      </p:pic>
      <p:pic>
        <p:nvPicPr>
          <p:cNvPr id="2052" name="Picture 4" descr="C:\Users\Олеся\Desktop\фото для презент обо мне\IMG_20210312_16532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500462" cy="2357454"/>
          </a:xfrm>
          <a:prstGeom prst="rect">
            <a:avLst/>
          </a:prstGeom>
          <a:noFill/>
        </p:spPr>
      </p:pic>
      <p:pic>
        <p:nvPicPr>
          <p:cNvPr id="2053" name="Picture 5" descr="C:\Users\Олеся\Desktop\фото для презент обо мне\IMG_20210401_143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378621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еся\Desktop\фото для презент обо мне\IMG_20211007_165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2500330" cy="2786082"/>
          </a:xfrm>
          <a:prstGeom prst="rect">
            <a:avLst/>
          </a:prstGeom>
          <a:noFill/>
        </p:spPr>
      </p:pic>
      <p:pic>
        <p:nvPicPr>
          <p:cNvPr id="3075" name="Picture 3" descr="C:\Users\Олеся\Desktop\фото для презент обо мне\IMG_20220912_175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928670"/>
            <a:ext cx="4333795" cy="2786059"/>
          </a:xfrm>
          <a:prstGeom prst="rect">
            <a:avLst/>
          </a:prstGeom>
          <a:noFill/>
        </p:spPr>
      </p:pic>
      <p:pic>
        <p:nvPicPr>
          <p:cNvPr id="3076" name="Picture 4" descr="C:\Users\Олеся\Desktop\фото для презент обо мне\IMG_20211029_123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2500330" cy="2428892"/>
          </a:xfrm>
          <a:prstGeom prst="rect">
            <a:avLst/>
          </a:prstGeom>
          <a:noFill/>
        </p:spPr>
      </p:pic>
      <p:pic>
        <p:nvPicPr>
          <p:cNvPr id="3077" name="Picture 5" descr="C:\Users\Олеся\Desktop\фото для презент обо мне\IMG_20210925_102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57628"/>
            <a:ext cx="435771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Образование-высшее  ФГБОУ ВПО «Тюменский государственный университет» (г.Ишим) – 2015 г</vt:lpstr>
      <vt:lpstr>Учебно – методический комплект (УМК)  для 1-4 классов «Начальная школа XXI века»  издательство «ВЕНТАНА - ГРАФ»</vt:lpstr>
      <vt:lpstr>УМК «Начальная школа 21 век»</vt:lpstr>
      <vt:lpstr>Повышение квалификации</vt:lpstr>
      <vt:lpstr>Повышение квалификации</vt:lpstr>
      <vt:lpstr>Используемые в работе  педагогические технологии</vt:lpstr>
      <vt:lpstr>Интересные моменты из школьной жизни…</vt:lpstr>
      <vt:lpstr>Слайд 9</vt:lpstr>
      <vt:lpstr>  Спасибо за     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Олеся</cp:lastModifiedBy>
  <cp:revision>51</cp:revision>
  <dcterms:created xsi:type="dcterms:W3CDTF">2018-03-09T15:08:22Z</dcterms:created>
  <dcterms:modified xsi:type="dcterms:W3CDTF">2022-09-12T13:35:32Z</dcterms:modified>
</cp:coreProperties>
</file>